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7E690C-A13C-418C-8EAF-136519A98AB9}" type="datetimeFigureOut">
              <a:rPr lang="pl-PL" smtClean="0"/>
              <a:pPr/>
              <a:t>08.04.2022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99CADC-3F8C-470B-8341-3C9D48F7353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ZOO NA WESŁO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JAN  BRZECHWA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330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LEW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51825"/>
            <a:ext cx="4038600" cy="342271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Lew </a:t>
            </a:r>
            <a:r>
              <a:rPr lang="pl-PL" dirty="0"/>
              <a:t>ma, wiadomo, pazur lwi,</a:t>
            </a:r>
            <a:br>
              <a:rPr lang="pl-PL" dirty="0"/>
            </a:br>
            <a:r>
              <a:rPr lang="pl-PL" dirty="0"/>
              <a:t>Lew sobie z wszystkich wrogów drwi.</a:t>
            </a:r>
            <a:br>
              <a:rPr lang="pl-PL" dirty="0"/>
            </a:br>
            <a:r>
              <a:rPr lang="pl-PL" dirty="0"/>
              <a:t>Bo jak lew tylko ryknie,</a:t>
            </a:r>
            <a:br>
              <a:rPr lang="pl-PL" dirty="0"/>
            </a:br>
            <a:r>
              <a:rPr lang="pl-PL" dirty="0"/>
              <a:t>To wróg natychmiast zniknie.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383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NIEDŹWIEDŹ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74361"/>
            <a:ext cx="4038600" cy="2577641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Proszę </a:t>
            </a:r>
            <a:r>
              <a:rPr lang="pl-PL" dirty="0"/>
              <a:t>państwa, oto miś.</a:t>
            </a:r>
            <a:br>
              <a:rPr lang="pl-PL" dirty="0"/>
            </a:br>
            <a:r>
              <a:rPr lang="pl-PL" dirty="0"/>
              <a:t>Miś jest bardzo grzeczny dziś,</a:t>
            </a:r>
            <a:br>
              <a:rPr lang="pl-PL" dirty="0"/>
            </a:br>
            <a:r>
              <a:rPr lang="pl-PL" dirty="0"/>
              <a:t>Chętnie państwu łapę poda.</a:t>
            </a:r>
            <a:br>
              <a:rPr lang="pl-PL" dirty="0"/>
            </a:br>
            <a:r>
              <a:rPr lang="pl-PL" dirty="0"/>
              <a:t>Nie chce podać? A to szkoda.</a:t>
            </a:r>
          </a:p>
        </p:txBody>
      </p:sp>
    </p:spTree>
    <p:extLst>
      <p:ext uri="{BB962C8B-B14F-4D97-AF65-F5344CB8AC3E}">
        <p14:creationId xmlns:p14="http://schemas.microsoft.com/office/powerpoint/2010/main" xmlns="" val="96080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ŻYRAFA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40" y="1600200"/>
            <a:ext cx="3241720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Żyrafa </a:t>
            </a:r>
            <a:r>
              <a:rPr lang="pl-PL" dirty="0"/>
              <a:t>tym głównie żyje,</a:t>
            </a:r>
            <a:br>
              <a:rPr lang="pl-PL" dirty="0"/>
            </a:br>
            <a:r>
              <a:rPr lang="pl-PL" dirty="0"/>
              <a:t>Że w górę wyciąga szyję.</a:t>
            </a:r>
            <a:br>
              <a:rPr lang="pl-PL" dirty="0"/>
            </a:br>
            <a:r>
              <a:rPr lang="pl-PL" dirty="0"/>
              <a:t>A ja zazdroszczę żyrafie,</a:t>
            </a:r>
            <a:br>
              <a:rPr lang="pl-PL" dirty="0"/>
            </a:br>
            <a:r>
              <a:rPr lang="pl-PL" dirty="0"/>
              <a:t>Ja nie potrafię.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3014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SŁOŃ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63257"/>
            <a:ext cx="4038600" cy="259984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Ten </a:t>
            </a:r>
            <a:r>
              <a:rPr lang="pl-PL" dirty="0"/>
              <a:t>słoń nazywa się </a:t>
            </a:r>
            <a:r>
              <a:rPr lang="pl-PL" dirty="0" err="1"/>
              <a:t>Bombi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Ma trąbę, lecz na niej nie trąbi.</a:t>
            </a:r>
            <a:br>
              <a:rPr lang="pl-PL" dirty="0"/>
            </a:br>
            <a:r>
              <a:rPr lang="pl-PL" dirty="0"/>
              <a:t>Dlaczego? Nie bądź ciekawy –</a:t>
            </a:r>
            <a:br>
              <a:rPr lang="pl-PL" dirty="0"/>
            </a:br>
            <a:r>
              <a:rPr lang="pl-PL" dirty="0"/>
              <a:t>To jego prywatne sprawy.</a:t>
            </a:r>
          </a:p>
        </p:txBody>
      </p:sp>
    </p:spTree>
    <p:extLst>
      <p:ext uri="{BB962C8B-B14F-4D97-AF65-F5344CB8AC3E}">
        <p14:creationId xmlns:p14="http://schemas.microsoft.com/office/powerpoint/2010/main" xmlns="" val="11480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MAŁPA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91617"/>
            <a:ext cx="4038600" cy="294312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Małpy </a:t>
            </a:r>
            <a:r>
              <a:rPr lang="pl-PL" dirty="0"/>
              <a:t>skaczą niedościgle,</a:t>
            </a:r>
            <a:br>
              <a:rPr lang="pl-PL" dirty="0"/>
            </a:br>
            <a:r>
              <a:rPr lang="pl-PL" dirty="0"/>
              <a:t>Małpy robią małpie figle,</a:t>
            </a:r>
            <a:br>
              <a:rPr lang="pl-PL" dirty="0"/>
            </a:br>
            <a:r>
              <a:rPr lang="pl-PL" dirty="0"/>
              <a:t>Niech pan spojrzy na pawiana:</a:t>
            </a:r>
            <a:br>
              <a:rPr lang="pl-PL" dirty="0"/>
            </a:br>
            <a:r>
              <a:rPr lang="pl-PL" dirty="0"/>
              <a:t>Co za małpa, proszę pana!</a:t>
            </a:r>
            <a:br>
              <a:rPr lang="pl-PL" dirty="0"/>
            </a:b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44279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DZIK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94141"/>
            <a:ext cx="4038600" cy="2938081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Dzik jest dziki, dzik jest zły,</a:t>
            </a:r>
            <a:br>
              <a:rPr lang="pl-PL" dirty="0"/>
            </a:br>
            <a:r>
              <a:rPr lang="pl-PL" dirty="0"/>
              <a:t>Dzik ma bardzo ostre kły.</a:t>
            </a:r>
            <a:br>
              <a:rPr lang="pl-PL" dirty="0"/>
            </a:br>
            <a:r>
              <a:rPr lang="pl-PL" dirty="0"/>
              <a:t>Kto spotyka w lesie dzika,</a:t>
            </a:r>
            <a:br>
              <a:rPr lang="pl-PL" dirty="0"/>
            </a:br>
            <a:r>
              <a:rPr lang="pl-PL" dirty="0"/>
              <a:t>Ten na drzewo szybko zmyka.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4038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KONIEC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79466"/>
            <a:ext cx="4038600" cy="356743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 marL="64008" indent="0" algn="ctr">
              <a:buNone/>
            </a:pPr>
            <a:r>
              <a:rPr lang="pl-PL" dirty="0" smtClean="0"/>
              <a:t>PREZENTACJĘ</a:t>
            </a:r>
          </a:p>
          <a:p>
            <a:pPr marL="64008" indent="0" algn="ctr">
              <a:buNone/>
            </a:pPr>
            <a:r>
              <a:rPr lang="pl-PL" dirty="0" smtClean="0"/>
              <a:t>PRZYGOTOWAŁA</a:t>
            </a:r>
          </a:p>
          <a:p>
            <a:pPr marL="64008" indent="0" algn="ctr">
              <a:buNone/>
            </a:pPr>
            <a:r>
              <a:rPr lang="pl-PL" dirty="0" smtClean="0"/>
              <a:t>M.CH.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7151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2000">
        <p14:shred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53</Words>
  <Application>Microsoft Office PowerPoint</Application>
  <PresentationFormat>Pokaz na ekranie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Wierzchołek</vt:lpstr>
      <vt:lpstr>ZOO NA WESŁO</vt:lpstr>
      <vt:lpstr>LEW</vt:lpstr>
      <vt:lpstr>NIEDŹWIEDŹ </vt:lpstr>
      <vt:lpstr>ŻYRAFA</vt:lpstr>
      <vt:lpstr>SŁOŃ</vt:lpstr>
      <vt:lpstr>MAŁPA</vt:lpstr>
      <vt:lpstr>DZIK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 NA WESŁO</dc:title>
  <dc:creator>Weronika</dc:creator>
  <cp:lastModifiedBy>Małgorzata</cp:lastModifiedBy>
  <cp:revision>7</cp:revision>
  <dcterms:created xsi:type="dcterms:W3CDTF">2017-12-19T16:58:05Z</dcterms:created>
  <dcterms:modified xsi:type="dcterms:W3CDTF">2022-04-08T03:52:40Z</dcterms:modified>
</cp:coreProperties>
</file>