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5670550"/>
  <p:notesSz cx="7559675" cy="10691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366" y="-108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E2A7E-887C-4CFA-84E6-3B619641B2A9}" type="datetimeFigureOut">
              <a:rPr lang="sk-SK" smtClean="0"/>
              <a:t>2. 4. 2019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4D45A-7766-4B9A-B1B9-778EAB4A8A1F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4D45A-7766-4B9A-B1B9-778EAB4A8A1F}" type="slidenum">
              <a:rPr lang="sk-SK" smtClean="0"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4D45A-7766-4B9A-B1B9-778EAB4A8A1F}" type="slidenum">
              <a:rPr lang="sk-SK" smtClean="0"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4D45A-7766-4B9A-B1B9-778EAB4A8A1F}" type="slidenum">
              <a:rPr lang="sk-SK" smtClean="0"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4D45A-7766-4B9A-B1B9-778EAB4A8A1F}" type="slidenum">
              <a:rPr lang="sk-SK" smtClean="0"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4D45A-7766-4B9A-B1B9-778EAB4A8A1F}" type="slidenum">
              <a:rPr lang="sk-SK" smtClean="0"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4D45A-7766-4B9A-B1B9-778EAB4A8A1F}" type="slidenum">
              <a:rPr lang="sk-SK" smtClean="0"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4D45A-7766-4B9A-B1B9-778EAB4A8A1F}" type="slidenum">
              <a:rPr lang="sk-SK" smtClean="0"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4D45A-7766-4B9A-B1B9-778EAB4A8A1F}" type="slidenum">
              <a:rPr lang="sk-SK" smtClean="0"/>
              <a:t>8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142920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sk-SK" sz="4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2592000"/>
            <a:ext cx="907164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105800"/>
            <a:ext cx="907164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142920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sk-SK" sz="4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2592000"/>
            <a:ext cx="442692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2592000"/>
            <a:ext cx="442692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105800"/>
            <a:ext cx="442692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105800"/>
            <a:ext cx="442692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142920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sk-SK" sz="4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2592000"/>
            <a:ext cx="292068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2592000"/>
            <a:ext cx="292068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2592000"/>
            <a:ext cx="292068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105800"/>
            <a:ext cx="292068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105800"/>
            <a:ext cx="292068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105800"/>
            <a:ext cx="292068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142920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sk-SK" sz="4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2592000"/>
            <a:ext cx="9071640" cy="289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32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142920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sk-SK" sz="4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2592000"/>
            <a:ext cx="9071640" cy="289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142920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sk-SK" sz="4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2592000"/>
            <a:ext cx="4426920" cy="289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2592000"/>
            <a:ext cx="4426920" cy="289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142920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sk-SK" sz="48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1429200"/>
            <a:ext cx="9071640" cy="4390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32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142920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sk-SK" sz="4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2592000"/>
            <a:ext cx="442692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2592000"/>
            <a:ext cx="4426920" cy="289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105800"/>
            <a:ext cx="442692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142920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sk-SK" sz="4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2592000"/>
            <a:ext cx="9071640" cy="289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32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142920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sk-SK" sz="4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2592000"/>
            <a:ext cx="4426920" cy="289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2592000"/>
            <a:ext cx="442692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4105800"/>
            <a:ext cx="442692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142920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sk-SK" sz="4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2592000"/>
            <a:ext cx="442692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2592000"/>
            <a:ext cx="442692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4105800"/>
            <a:ext cx="907164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142920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sk-SK" sz="4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2592000"/>
            <a:ext cx="907164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4105800"/>
            <a:ext cx="907164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142920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sk-SK" sz="4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2592000"/>
            <a:ext cx="442692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2592000"/>
            <a:ext cx="442692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04000" y="4105800"/>
            <a:ext cx="442692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152680" y="4105800"/>
            <a:ext cx="442692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142920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sk-SK" sz="4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2592000"/>
            <a:ext cx="292068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71200" y="2592000"/>
            <a:ext cx="292068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638040" y="2592000"/>
            <a:ext cx="292068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4000" y="4105800"/>
            <a:ext cx="292068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571200" y="4105800"/>
            <a:ext cx="292068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638040" y="4105800"/>
            <a:ext cx="292068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142920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sk-SK" sz="4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2592000"/>
            <a:ext cx="9071640" cy="289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142920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sk-SK" sz="4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2592000"/>
            <a:ext cx="4426920" cy="289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2592000"/>
            <a:ext cx="4426920" cy="289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142920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sk-SK" sz="48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1429200"/>
            <a:ext cx="9071640" cy="4390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32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142920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sk-SK" sz="4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2592000"/>
            <a:ext cx="442692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2592000"/>
            <a:ext cx="4426920" cy="289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105800"/>
            <a:ext cx="442692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142920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sk-SK" sz="4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2592000"/>
            <a:ext cx="4426920" cy="289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2592000"/>
            <a:ext cx="442692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105800"/>
            <a:ext cx="442692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142920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sk-SK" sz="4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2592000"/>
            <a:ext cx="442692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2592000"/>
            <a:ext cx="442692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105800"/>
            <a:ext cx="9071640" cy="138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sk-SK" sz="4800" b="0" strike="noStrike" spc="-1">
                <a:latin typeface="Comic Sans MS"/>
              </a:rPr>
              <a:t>Kliknúť na úpravu formátu textu titulku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88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latin typeface="Comic Sans MS"/>
              </a:rPr>
              <a:t>Kliknúť na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800" b="0" strike="noStrike" spc="-1">
                <a:latin typeface="Comic Sans MS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400" b="0" strike="noStrike" spc="-1">
                <a:latin typeface="Comic Sans MS"/>
              </a:rPr>
              <a:t>Tretia úroveň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000" b="0" strike="noStrike" spc="-1">
                <a:latin typeface="Comic Sans MS"/>
              </a:rPr>
              <a:t>Štvrtá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latin typeface="Comic Sans MS"/>
              </a:rPr>
              <a:t>Piata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latin typeface="Comic Sans MS"/>
              </a:rPr>
              <a:t>Šiesta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latin typeface="Comic Sans MS"/>
              </a:rPr>
              <a:t>Siedma úroveň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sk-SK" sz="1400" b="0" strike="noStrike" spc="-1">
                <a:latin typeface="Times New Roman"/>
              </a:rPr>
              <a:t>&lt;dátum/čas&gt;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sk-SK" sz="1400" b="0" strike="noStrike" spc="-1">
                <a:latin typeface="Times New Roman"/>
              </a:rPr>
              <a:t>&lt;päta&gt;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0DBB3A8B-A3A5-42CA-9B62-885AE91B97D0}" type="slidenum">
              <a:rPr lang="sk-SK" sz="1400" b="0" strike="noStrike" spc="-1">
                <a:latin typeface="Times New Roman"/>
              </a:rPr>
              <a:pPr algn="r"/>
              <a:t>‹#›</a:t>
            </a:fld>
            <a:endParaRPr lang="sk-SK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142920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sk-SK" sz="4800" b="0" strike="noStrike" spc="-1">
                <a:solidFill>
                  <a:srgbClr val="FFFFFF"/>
                </a:solidFill>
                <a:latin typeface="Comic Sans MS"/>
              </a:rPr>
              <a:t>Kliknúť na úpravu formátu textu titulku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2592000"/>
            <a:ext cx="9071640" cy="28976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1600" b="0" strike="noStrike" spc="-1">
                <a:solidFill>
                  <a:srgbClr val="FFFFFF"/>
                </a:solidFill>
                <a:latin typeface="Comic Sans MS"/>
              </a:rPr>
              <a:t>Kliknúť na úpravu formátu textu osnovy</a:t>
            </a:r>
          </a:p>
          <a:p>
            <a:pPr marL="864000" lvl="1" indent="-324000">
              <a:spcAft>
                <a:spcPts val="845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sk-SK" sz="2100" b="0" strike="noStrike" spc="-1">
                <a:solidFill>
                  <a:srgbClr val="FFFFFF"/>
                </a:solidFill>
                <a:latin typeface="Comic Sans MS"/>
              </a:rPr>
              <a:t>Druhá úroveň</a:t>
            </a:r>
          </a:p>
          <a:p>
            <a:pPr marL="1296000" lvl="2" indent="-288000">
              <a:spcAft>
                <a:spcPts val="632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FFFFFF"/>
                </a:solidFill>
                <a:latin typeface="Comic Sans MS"/>
              </a:rPr>
              <a:t>Tretia úroveň</a:t>
            </a:r>
          </a:p>
          <a:p>
            <a:pPr marL="1728000" lvl="3" indent="-216000">
              <a:spcAft>
                <a:spcPts val="420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sk-SK" sz="1500" b="0" strike="noStrike" spc="-1">
                <a:solidFill>
                  <a:srgbClr val="FFFFFF"/>
                </a:solidFill>
                <a:latin typeface="Comic Sans MS"/>
              </a:rPr>
              <a:t>Štvrtá úroveň osnovy</a:t>
            </a:r>
          </a:p>
          <a:p>
            <a:pPr marL="2160000" lvl="4" indent="-216000">
              <a:spcAft>
                <a:spcPts val="207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1500" b="0" strike="noStrike" spc="-1">
                <a:solidFill>
                  <a:srgbClr val="FFFFFF"/>
                </a:solidFill>
                <a:latin typeface="Comic Sans MS"/>
              </a:rPr>
              <a:t>Piata úroveň osnovy</a:t>
            </a:r>
          </a:p>
          <a:p>
            <a:pPr marL="2592000" lvl="5" indent="-216000">
              <a:spcAft>
                <a:spcPts val="207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1500" b="0" strike="noStrike" spc="-1">
                <a:solidFill>
                  <a:srgbClr val="FFFFFF"/>
                </a:solidFill>
                <a:latin typeface="Comic Sans MS"/>
              </a:rPr>
              <a:t>Šiesta úroveň</a:t>
            </a:r>
          </a:p>
          <a:p>
            <a:pPr marL="3024000" lvl="6" indent="-216000">
              <a:spcAft>
                <a:spcPts val="207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1500" b="0" strike="noStrike" spc="-1">
                <a:solidFill>
                  <a:srgbClr val="FFFFFF"/>
                </a:solidFill>
                <a:latin typeface="Comic Sans MS"/>
              </a:rPr>
              <a:t>Siedma úroveň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180000" y="5164920"/>
            <a:ext cx="2348280" cy="3909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sk-SK" sz="1400" b="0" strike="noStrike" spc="-1">
                <a:latin typeface="Times New Roman"/>
              </a:rPr>
              <a:t>&lt;dátum/čas&gt;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447360" y="5164920"/>
            <a:ext cx="3195000" cy="390960"/>
          </a:xfrm>
          <a:prstGeom prst="rect">
            <a:avLst/>
          </a:prstGeom>
        </p:spPr>
        <p:txBody>
          <a:bodyPr lIns="0" tIns="0" rIns="0" bIns="0" anchor="b"/>
          <a:lstStyle/>
          <a:p>
            <a:pPr algn="ctr"/>
            <a:r>
              <a:rPr lang="sk-SK" sz="1400" b="0" strike="noStrike" spc="-1">
                <a:latin typeface="Times New Roman"/>
              </a:rPr>
              <a:t>&lt;päta&gt;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7587360" y="5164920"/>
            <a:ext cx="2348280" cy="3909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0DCDD860-8848-44BD-8344-AB832E914AAE}" type="slidenum">
              <a:rPr lang="sk-SK" sz="1400" b="0" strike="noStrike" spc="-1">
                <a:latin typeface="Times New Roman"/>
              </a:rPr>
              <a:pPr algn="r"/>
              <a:t>‹#›</a:t>
            </a:fld>
            <a:endParaRPr lang="sk-SK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sketchup.cz/blog/uzivatele-symbolu-skrinek-zdarma-ssz/" TargetMode="External"/><Relationship Id="rId7" Type="http://schemas.openxmlformats.org/officeDocument/2006/relationships/hyperlink" Target="https://www.apex-arch.sk/projekty-domov/157/dom-so-sauno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tehace.ru/sk/bedroom/drawing-scheme-of-furniture-for-children-exciting-lessons-how-to-draw-a-room/" TargetMode="External"/><Relationship Id="rId5" Type="http://schemas.openxmlformats.org/officeDocument/2006/relationships/hyperlink" Target="https://mojdom.zoznam.sk/cl/10064/1677253/Ako-zariadit-podkrovnu-izbu-s-multifunkcnym-vyuzitim" TargetMode="External"/><Relationship Id="rId4" Type="http://schemas.openxmlformats.org/officeDocument/2006/relationships/hyperlink" Target="https://lepsiebyvanie.centrum.sk/kupelne/892235/botanicka-kupelna-mat-v-kupelni-zelen-je-absolutny-h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226080"/>
            <a:ext cx="9071640" cy="344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sk-SK" sz="4800" b="0" strike="noStrike" spc="-1">
                <a:solidFill>
                  <a:srgbClr val="FFFFFF"/>
                </a:solidFill>
                <a:latin typeface="Comic Sans MS"/>
              </a:rPr>
              <a:t>MEIN HAUS</a:t>
            </a:r>
          </a:p>
        </p:txBody>
      </p:sp>
      <p:sp>
        <p:nvSpPr>
          <p:cNvPr id="83" name="TextShape 2"/>
          <p:cNvSpPr txBox="1"/>
          <p:nvPr/>
        </p:nvSpPr>
        <p:spPr>
          <a:xfrm>
            <a:off x="504000" y="3649680"/>
            <a:ext cx="9071640" cy="1131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sk-SK" sz="3200" b="0" strike="noStrike" spc="-1">
                <a:solidFill>
                  <a:srgbClr val="FFFFFF"/>
                </a:solidFill>
                <a:latin typeface="Comic Sans MS"/>
              </a:rPr>
              <a:t>                                                                            Nina Varinská 7.A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04000" y="57600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sk-SK" sz="4800" b="0" strike="noStrike" spc="-1">
                <a:solidFill>
                  <a:srgbClr val="FFFFFF"/>
                </a:solidFill>
                <a:latin typeface="Comic Sans MS"/>
              </a:rPr>
              <a:t>              MEIN HAUS</a:t>
            </a:r>
          </a:p>
        </p:txBody>
      </p:sp>
      <p:sp>
        <p:nvSpPr>
          <p:cNvPr id="85" name="TextShape 2"/>
          <p:cNvSpPr txBox="1"/>
          <p:nvPr/>
        </p:nvSpPr>
        <p:spPr>
          <a:xfrm>
            <a:off x="431800" y="1755155"/>
            <a:ext cx="4426920" cy="33843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7000"/>
          </a:bodyPr>
          <a:lstStyle/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Ich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wohne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in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Nábrežnástraße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787/29 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in Nováky</a:t>
            </a:r>
            <a:endParaRPr lang="sk-SK" sz="2000" b="0" strike="noStrike" spc="-1" dirty="0">
              <a:solidFill>
                <a:srgbClr val="FFFFFF"/>
              </a:solidFill>
              <a:latin typeface="Comic Sans MS"/>
            </a:endParaRPr>
          </a:p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Mein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Haus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ist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gelb</a:t>
            </a:r>
            <a:endParaRPr lang="sk-SK" sz="2000" b="0" strike="noStrike" spc="-1" dirty="0">
              <a:solidFill>
                <a:srgbClr val="FFFFFF"/>
              </a:solidFill>
              <a:latin typeface="Comic Sans MS"/>
            </a:endParaRPr>
          </a:p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Mit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mir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wohnen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meine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Mutter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,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mein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Vater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,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meine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Oma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und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Schwester</a:t>
            </a:r>
            <a:endParaRPr lang="sk-SK" sz="2000" b="0" strike="noStrike" spc="-1" dirty="0">
              <a:solidFill>
                <a:srgbClr val="FFFFFF"/>
              </a:solidFill>
              <a:latin typeface="Comic Sans MS"/>
            </a:endParaRPr>
          </a:p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Im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Haus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sind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2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Bäder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, 2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Küchen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, 2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Wohnzimmer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, 4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Schlafzimmer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und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wir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haben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einen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großen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Garten</a:t>
            </a:r>
            <a:endParaRPr lang="sk-SK" sz="2000" b="0" strike="noStrike" spc="-1" dirty="0">
              <a:solidFill>
                <a:srgbClr val="FFFFFF"/>
              </a:solidFill>
              <a:latin typeface="Comic Sans MS"/>
            </a:endParaRPr>
          </a:p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Das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Haus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liegt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am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See</a:t>
            </a:r>
            <a:endParaRPr lang="sk-SK" sz="2000" b="0" strike="noStrike" spc="-1" dirty="0">
              <a:solidFill>
                <a:srgbClr val="FFFFFF"/>
              </a:solidFill>
              <a:latin typeface="Comic Sans MS"/>
            </a:endParaRPr>
          </a:p>
        </p:txBody>
      </p:sp>
      <p:pic>
        <p:nvPicPr>
          <p:cNvPr id="86" name="Obrázok 85"/>
          <p:cNvPicPr/>
          <p:nvPr/>
        </p:nvPicPr>
        <p:blipFill>
          <a:blip r:embed="rId3" cstate="print"/>
          <a:stretch/>
        </p:blipFill>
        <p:spPr>
          <a:xfrm>
            <a:off x="5039640" y="2088000"/>
            <a:ext cx="4543200" cy="2543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78120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sk-SK" sz="4800" b="0" strike="noStrike" spc="-1" dirty="0">
                <a:solidFill>
                  <a:srgbClr val="FFFFFF"/>
                </a:solidFill>
                <a:latin typeface="Comic Sans MS"/>
              </a:rPr>
              <a:t>                  </a:t>
            </a:r>
            <a:r>
              <a:rPr lang="sk-SK" sz="4800" b="0" strike="noStrike" spc="-1" dirty="0" err="1" smtClean="0">
                <a:solidFill>
                  <a:srgbClr val="FFFFFF"/>
                </a:solidFill>
                <a:latin typeface="Comic Sans MS"/>
              </a:rPr>
              <a:t>die</a:t>
            </a:r>
            <a:r>
              <a:rPr lang="sk-SK" sz="4800" b="0" strike="noStrike" spc="-1" dirty="0" smtClean="0">
                <a:solidFill>
                  <a:srgbClr val="FFFFFF"/>
                </a:solidFill>
                <a:latin typeface="Comic Sans MS"/>
              </a:rPr>
              <a:t> KÜCHE</a:t>
            </a:r>
            <a:endParaRPr lang="sk-SK" sz="4800" b="0" strike="noStrike" spc="-1" dirty="0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469080" y="1926360"/>
            <a:ext cx="4426920" cy="15569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In 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der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Küche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ist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ein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Küchenschrank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,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eine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Tabelle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, 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4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Stühle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,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ein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Waschbecken</a:t>
            </a:r>
            <a:endParaRPr lang="sk-SK" sz="2000" b="0" strike="noStrike" spc="-1" dirty="0" smtClean="0">
              <a:solidFill>
                <a:srgbClr val="FFFFFF"/>
              </a:solidFill>
              <a:latin typeface="Comic Sans MS"/>
            </a:endParaRPr>
          </a:p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</a:pPr>
            <a:endParaRPr lang="sk-SK" sz="2000" b="0" strike="noStrike" spc="-1" dirty="0">
              <a:solidFill>
                <a:srgbClr val="FFFFFF"/>
              </a:solidFill>
              <a:latin typeface="Comic Sans MS"/>
            </a:endParaRPr>
          </a:p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Die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Küche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ist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klein</a:t>
            </a:r>
            <a:endParaRPr lang="sk-SK" sz="2000" b="0" strike="noStrike" spc="-1" dirty="0">
              <a:solidFill>
                <a:srgbClr val="FFFFFF"/>
              </a:solidFill>
              <a:latin typeface="Comic Sans MS"/>
            </a:endParaRPr>
          </a:p>
        </p:txBody>
      </p:sp>
      <p:pic>
        <p:nvPicPr>
          <p:cNvPr id="89" name="Obrázok 88"/>
          <p:cNvPicPr/>
          <p:nvPr/>
        </p:nvPicPr>
        <p:blipFill>
          <a:blip r:embed="rId3" cstate="print"/>
          <a:stretch/>
        </p:blipFill>
        <p:spPr>
          <a:xfrm>
            <a:off x="5449680" y="1871640"/>
            <a:ext cx="3750840" cy="289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4000" y="43200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sk-SK" sz="4800" b="0" strike="noStrike" spc="-1" dirty="0">
                <a:solidFill>
                  <a:srgbClr val="FFFFFF"/>
                </a:solidFill>
                <a:latin typeface="Comic Sans MS"/>
              </a:rPr>
              <a:t>                   </a:t>
            </a:r>
            <a:r>
              <a:rPr lang="sk-SK" sz="4800" b="0" strike="noStrike" spc="-1" dirty="0" err="1" smtClean="0">
                <a:solidFill>
                  <a:srgbClr val="FFFFFF"/>
                </a:solidFill>
                <a:latin typeface="Comic Sans MS"/>
              </a:rPr>
              <a:t>die</a:t>
            </a:r>
            <a:r>
              <a:rPr lang="sk-SK" sz="48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4800" b="0" strike="noStrike" spc="-1" dirty="0" err="1" smtClean="0">
                <a:solidFill>
                  <a:srgbClr val="FFFFFF"/>
                </a:solidFill>
                <a:latin typeface="Comic Sans MS"/>
              </a:rPr>
              <a:t>Bäder</a:t>
            </a:r>
            <a:endParaRPr lang="sk-SK" sz="4800" b="0" strike="noStrike" spc="-1" dirty="0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32000" y="1872000"/>
            <a:ext cx="4426920" cy="2897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Unsere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Bäder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sind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klein</a:t>
            </a:r>
            <a:endParaRPr lang="sk-SK" sz="2000" b="0" strike="noStrike" spc="-1" dirty="0" smtClean="0">
              <a:solidFill>
                <a:srgbClr val="FFFFFF"/>
              </a:solidFill>
              <a:latin typeface="Comic Sans MS"/>
            </a:endParaRPr>
          </a:p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</a:pPr>
            <a:endParaRPr lang="sk-SK" sz="2000" b="0" strike="noStrike" spc="-1" dirty="0">
              <a:solidFill>
                <a:srgbClr val="FFFFFF"/>
              </a:solidFill>
              <a:latin typeface="Comic Sans MS"/>
            </a:endParaRPr>
          </a:p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Hier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ist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eine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Duschkabine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,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ein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Waschbecken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und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eine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Toilette</a:t>
            </a:r>
            <a:endParaRPr lang="sk-SK" sz="2000" b="0" strike="noStrike" spc="-1" dirty="0">
              <a:solidFill>
                <a:srgbClr val="FFFFFF"/>
              </a:solidFill>
              <a:latin typeface="Comic Sans MS"/>
            </a:endParaRPr>
          </a:p>
        </p:txBody>
      </p:sp>
      <p:pic>
        <p:nvPicPr>
          <p:cNvPr id="92" name="Obrázok 91"/>
          <p:cNvPicPr/>
          <p:nvPr/>
        </p:nvPicPr>
        <p:blipFill>
          <a:blip r:embed="rId3" cstate="print"/>
          <a:stretch/>
        </p:blipFill>
        <p:spPr>
          <a:xfrm>
            <a:off x="4842000" y="2088000"/>
            <a:ext cx="4734000" cy="288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504000" y="64800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sk-SK" sz="4800" b="0" strike="noStrike" spc="-1" dirty="0">
                <a:solidFill>
                  <a:srgbClr val="FFFFFF"/>
                </a:solidFill>
                <a:latin typeface="Comic Sans MS"/>
              </a:rPr>
              <a:t>          </a:t>
            </a:r>
            <a:r>
              <a:rPr lang="sk-SK" sz="4800" b="0" strike="noStrike" spc="-1" dirty="0" err="1" smtClean="0">
                <a:solidFill>
                  <a:srgbClr val="FFFFFF"/>
                </a:solidFill>
                <a:latin typeface="Comic Sans MS"/>
              </a:rPr>
              <a:t>das</a:t>
            </a:r>
            <a:r>
              <a:rPr lang="sk-SK" sz="4800" b="0" strike="noStrike" spc="-1" dirty="0" smtClean="0">
                <a:solidFill>
                  <a:srgbClr val="FFFFFF"/>
                </a:solidFill>
                <a:latin typeface="Comic Sans MS"/>
              </a:rPr>
              <a:t> WOHNZIMMER</a:t>
            </a:r>
            <a:endParaRPr lang="sk-SK" sz="4800" b="0" strike="noStrike" spc="-1" dirty="0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504000" y="1872000"/>
            <a:ext cx="4426920" cy="2897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Im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Wohnzimmer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ist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eine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Couch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,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ein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Fernsehen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,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ein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Teppich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, 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2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Regale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,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eine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Bibliothek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,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eineLampe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.</a:t>
            </a:r>
          </a:p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</a:pPr>
            <a:endParaRPr lang="sk-SK" sz="2000" b="0" strike="noStrike" spc="-1" dirty="0">
              <a:solidFill>
                <a:srgbClr val="FFFFFF"/>
              </a:solidFill>
              <a:latin typeface="Comic Sans MS"/>
            </a:endParaRPr>
          </a:p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Das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Wohnzimmer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ist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 smtClean="0">
                <a:solidFill>
                  <a:srgbClr val="FFFFFF"/>
                </a:solidFill>
                <a:latin typeface="Comic Sans MS"/>
              </a:rPr>
              <a:t>räumlich</a:t>
            </a:r>
            <a:r>
              <a:rPr lang="sk-SK" sz="2000" b="0" strike="noStrike" spc="-1" dirty="0" smtClean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und</a:t>
            </a:r>
            <a:r>
              <a:rPr lang="sk-SK" sz="2000" b="0" strike="noStrike" spc="-1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sk-SK" sz="2000" b="0" strike="noStrike" spc="-1" dirty="0" err="1">
                <a:solidFill>
                  <a:srgbClr val="FFFFFF"/>
                </a:solidFill>
                <a:latin typeface="Comic Sans MS"/>
              </a:rPr>
              <a:t>gemütlich</a:t>
            </a:r>
            <a:endParaRPr lang="sk-SK" sz="2000" b="0" strike="noStrike" spc="-1" dirty="0">
              <a:solidFill>
                <a:srgbClr val="FFFFFF"/>
              </a:solidFill>
              <a:latin typeface="Comic Sans MS"/>
            </a:endParaRPr>
          </a:p>
        </p:txBody>
      </p:sp>
      <p:pic>
        <p:nvPicPr>
          <p:cNvPr id="95" name="Obrázok 94"/>
          <p:cNvPicPr/>
          <p:nvPr/>
        </p:nvPicPr>
        <p:blipFill>
          <a:blip r:embed="rId3" cstate="print"/>
          <a:stretch/>
        </p:blipFill>
        <p:spPr>
          <a:xfrm>
            <a:off x="5112320" y="1971179"/>
            <a:ext cx="4598640" cy="2793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360" y="63720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sk-SK" sz="4800" b="0" strike="noStrike" spc="-1">
                <a:solidFill>
                  <a:srgbClr val="FFFFFF"/>
                </a:solidFill>
                <a:latin typeface="Comic Sans MS"/>
              </a:rPr>
              <a:t>                 ZIMMER</a:t>
            </a:r>
          </a:p>
        </p:txBody>
      </p:sp>
      <p:sp>
        <p:nvSpPr>
          <p:cNvPr id="97" name="TextShape 2"/>
          <p:cNvSpPr txBox="1"/>
          <p:nvPr/>
        </p:nvSpPr>
        <p:spPr>
          <a:xfrm>
            <a:off x="469080" y="1998360"/>
            <a:ext cx="4426920" cy="2897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1600" b="0" strike="noStrike" spc="-1">
                <a:solidFill>
                  <a:srgbClr val="FFFFFF"/>
                </a:solidFill>
                <a:latin typeface="Comic Sans MS"/>
              </a:rPr>
              <a:t>Ich habe Zimmer mit meine Schwester</a:t>
            </a:r>
          </a:p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1600" b="0" strike="noStrike" spc="-1">
                <a:solidFill>
                  <a:srgbClr val="FFFFFF"/>
                </a:solidFill>
                <a:latin typeface="Comic Sans MS"/>
              </a:rPr>
              <a:t>In unserem Zimmer ist Etagenbett, klein Couch, 2 Schreibtische, Schranke, Fernsehen, Teppich und Lampe</a:t>
            </a:r>
          </a:p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1600" b="0" strike="noStrike" spc="-1">
                <a:solidFill>
                  <a:srgbClr val="FFFFFF"/>
                </a:solidFill>
                <a:latin typeface="Comic Sans MS"/>
              </a:rPr>
              <a:t>Und auch wir haben Hamster, Hund und Katze</a:t>
            </a:r>
          </a:p>
        </p:txBody>
      </p:sp>
      <p:pic>
        <p:nvPicPr>
          <p:cNvPr id="98" name="Obrázok 97"/>
          <p:cNvPicPr/>
          <p:nvPr/>
        </p:nvPicPr>
        <p:blipFill>
          <a:blip r:embed="rId3" cstate="print"/>
          <a:stretch/>
        </p:blipFill>
        <p:spPr>
          <a:xfrm>
            <a:off x="5278320" y="2016000"/>
            <a:ext cx="4270680" cy="2969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504000" y="226080"/>
            <a:ext cx="9071640" cy="4813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sk-SK" sz="4800" b="0" strike="noStrike" spc="-1">
                <a:solidFill>
                  <a:srgbClr val="FFFFFF"/>
                </a:solidFill>
                <a:latin typeface="Comic Sans MS"/>
              </a:rPr>
              <a:t>VIELEN DANK FÜR IHRE</a:t>
            </a:r>
            <a:r>
              <a:t/>
            </a:r>
            <a:br/>
            <a:r>
              <a:rPr lang="sk-SK" sz="4800" b="0" strike="noStrike" spc="-1">
                <a:solidFill>
                  <a:srgbClr val="FFFFFF"/>
                </a:solidFill>
                <a:latin typeface="Comic Sans MS"/>
              </a:rPr>
              <a:t>AUFMERKSAMKEIT 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4000" y="64800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sk-SK" sz="4800" b="0" strike="noStrike" spc="-1">
                <a:solidFill>
                  <a:srgbClr val="FFFFFF"/>
                </a:solidFill>
                <a:latin typeface="Comic Sans MS"/>
              </a:rPr>
              <a:t>            RESSOURCEN</a:t>
            </a:r>
          </a:p>
        </p:txBody>
      </p:sp>
      <p:sp>
        <p:nvSpPr>
          <p:cNvPr id="101" name="TextShape 2"/>
          <p:cNvSpPr txBox="1"/>
          <p:nvPr/>
        </p:nvSpPr>
        <p:spPr>
          <a:xfrm>
            <a:off x="504360" y="2070360"/>
            <a:ext cx="9071640" cy="2897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1600" b="0" strike="noStrike" spc="-1">
                <a:solidFill>
                  <a:srgbClr val="FFFFFF"/>
                </a:solidFill>
                <a:latin typeface="Comic Sans MS"/>
                <a:hlinkClick r:id="rId3"/>
              </a:rPr>
              <a:t>https://onlinesketchup.cz/blog/uzivatele-symbolu-skrinek-zdarma-ssz/</a:t>
            </a:r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1600" b="0" strike="noStrike" spc="-1">
                <a:solidFill>
                  <a:srgbClr val="FFFFFF"/>
                </a:solidFill>
                <a:latin typeface="Comic Sans MS"/>
                <a:hlinkClick r:id="rId4"/>
              </a:rPr>
              <a:t>https://lepsiebyvanie.centrum.sk/kupelne/892235/botanicka-kupelna-mat-v-kupelni-zelen-je-absolutny-hit</a:t>
            </a:r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1600" b="0" strike="noStrike" spc="-1">
                <a:solidFill>
                  <a:srgbClr val="FFFFFF"/>
                </a:solidFill>
                <a:latin typeface="Comic Sans MS"/>
                <a:hlinkClick r:id="rId5"/>
              </a:rPr>
              <a:t>https://mojdom.zoznam.sk/cl/10064/1677253/Ako-zariadit-podkrovnu-izbu-s-multifunkcnym-vyuzitim</a:t>
            </a:r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1600" b="0" strike="noStrike" spc="-1">
                <a:solidFill>
                  <a:srgbClr val="FFFFFF"/>
                </a:solidFill>
                <a:latin typeface="Comic Sans MS"/>
                <a:hlinkClick r:id="rId6"/>
              </a:rPr>
              <a:t>https://tehace.ru/sk/bedroom/drawing-scheme-of-furniture-for-children-exciting-lessons-how-to-draw-a-room/</a:t>
            </a:r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1600" b="0" strike="noStrike" spc="-1">
                <a:solidFill>
                  <a:srgbClr val="FFFFFF"/>
                </a:solidFill>
                <a:latin typeface="Comic Sans MS"/>
                <a:hlinkClick r:id="rId7"/>
              </a:rPr>
              <a:t>https://www.apex-arch.sk/projekty-domov/157/dom-so-saunou</a:t>
            </a:r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  <a:p>
            <a:pPr marL="432000" indent="-324000">
              <a:spcAft>
                <a:spcPts val="70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endParaRPr lang="sk-SK" sz="16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193</Words>
  <Application>Microsoft Office PowerPoint</Application>
  <PresentationFormat>Vlastná</PresentationFormat>
  <Paragraphs>39</Paragraphs>
  <Slides>8</Slides>
  <Notes>8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subject/>
  <dc:creator/>
  <dc:description/>
  <cp:lastModifiedBy>PK_Sj</cp:lastModifiedBy>
  <cp:revision>3</cp:revision>
  <dcterms:created xsi:type="dcterms:W3CDTF">2019-03-26T16:42:42Z</dcterms:created>
  <dcterms:modified xsi:type="dcterms:W3CDTF">2019-04-02T10:21:34Z</dcterms:modified>
  <dc:language>sk-SK</dc:language>
</cp:coreProperties>
</file>